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0" r:id="rId1"/>
  </p:sldMasterIdLst>
  <p:sldIdLst>
    <p:sldId id="256" r:id="rId2"/>
    <p:sldId id="300" r:id="rId3"/>
    <p:sldId id="257" r:id="rId4"/>
    <p:sldId id="271" r:id="rId5"/>
    <p:sldId id="272" r:id="rId6"/>
    <p:sldId id="273" r:id="rId7"/>
    <p:sldId id="274" r:id="rId8"/>
    <p:sldId id="276" r:id="rId9"/>
    <p:sldId id="278" r:id="rId10"/>
    <p:sldId id="279" r:id="rId11"/>
    <p:sldId id="280" r:id="rId12"/>
    <p:sldId id="281" r:id="rId13"/>
    <p:sldId id="282" r:id="rId14"/>
    <p:sldId id="283" r:id="rId15"/>
    <p:sldId id="275" r:id="rId16"/>
    <p:sldId id="277" r:id="rId17"/>
    <p:sldId id="285" r:id="rId18"/>
    <p:sldId id="287" r:id="rId19"/>
    <p:sldId id="288" r:id="rId20"/>
    <p:sldId id="289" r:id="rId21"/>
    <p:sldId id="290" r:id="rId22"/>
    <p:sldId id="291" r:id="rId23"/>
    <p:sldId id="292" r:id="rId24"/>
    <p:sldId id="293" r:id="rId25"/>
    <p:sldId id="294" r:id="rId26"/>
    <p:sldId id="295" r:id="rId27"/>
    <p:sldId id="296" r:id="rId28"/>
    <p:sldId id="297" r:id="rId29"/>
    <p:sldId id="298" r:id="rId30"/>
    <p:sldId id="299" r:id="rId31"/>
    <p:sldId id="269" r:id="rId3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89228" autoAdjust="0"/>
  </p:normalViewPr>
  <p:slideViewPr>
    <p:cSldViewPr snapToGrid="0">
      <p:cViewPr varScale="1">
        <p:scale>
          <a:sx n="74" d="100"/>
          <a:sy n="74" d="100"/>
        </p:scale>
        <p:origin x="4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fr-FR" smtClean="0"/>
              <a:t>Modifiez le style du titre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a:xfrm>
            <a:off x="2692397" y="5037663"/>
            <a:ext cx="5214635" cy="279400"/>
          </a:xfrm>
        </p:spPr>
        <p:txBody>
          <a:bodyPr/>
          <a:lstStyle/>
          <a:p>
            <a:endParaRPr lang="fr-FR"/>
          </a:p>
        </p:txBody>
      </p:sp>
      <p:sp>
        <p:nvSpPr>
          <p:cNvPr id="6" name="Slide Number Placeholder 5"/>
          <p:cNvSpPr>
            <a:spLocks noGrp="1"/>
          </p:cNvSpPr>
          <p:nvPr>
            <p:ph type="sldNum" sz="quarter" idx="12"/>
          </p:nvPr>
        </p:nvSpPr>
        <p:spPr>
          <a:xfrm>
            <a:off x="8956900" y="5037663"/>
            <a:ext cx="551167" cy="279400"/>
          </a:xfrm>
        </p:spPr>
        <p:txBody>
          <a:bodyPr/>
          <a:lstStyle/>
          <a:p>
            <a:fld id="{D26BA1A0-8A60-4247-A7AC-8DD1535B59F0}" type="slidenum">
              <a:rPr lang="fr-FR" smtClean="0"/>
              <a:t>‹N°›</a:t>
            </a:fld>
            <a:endParaRPr lang="fr-FR"/>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631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14827684-405D-4278-91A0-DDD209B3E355}" type="datetimeFigureOut">
              <a:rPr lang="fr-FR" smtClean="0"/>
              <a:t>31/12/2021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3697232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fr-FR" smtClean="0"/>
              <a:t>Modifiez le style du titre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0360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fr-FR" smtClean="0"/>
              <a:t>Modifiez le style du titre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Modifiez les styles du texte du masque</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58819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fr-FR" smtClean="0"/>
              <a:t>Modifiez le style du titre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1360374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fr-FR" smtClean="0"/>
              <a:t>Modifiez le style du titre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9037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fr-FR" smtClean="0"/>
              <a:t>Modifiez le style du titre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0997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3420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fr-FR" smtClean="0"/>
              <a:t>Modifiez le style du titre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578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1319840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4827684-405D-4278-91A0-DDD209B3E355}" type="datetimeFigureOut">
              <a:rPr lang="fr-FR" smtClean="0"/>
              <a:t>31/12/2021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26BA1A0-8A60-4247-A7AC-8DD1535B59F0}" type="slidenum">
              <a:rPr lang="fr-FR" smtClean="0"/>
              <a:t>‹N°›</a:t>
            </a:fld>
            <a:endParaRPr lang="fr-FR"/>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1720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14827684-405D-4278-91A0-DDD209B3E355}" type="datetimeFigureOut">
              <a:rPr lang="fr-FR" smtClean="0"/>
              <a:t>31/12/2021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665149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14827684-405D-4278-91A0-DDD209B3E355}" type="datetimeFigureOut">
              <a:rPr lang="fr-FR" smtClean="0"/>
              <a:t>31/12/2021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26BA1A0-8A60-4247-A7AC-8DD1535B59F0}" type="slidenum">
              <a:rPr lang="fr-FR" smtClean="0"/>
              <a:t>‹N°›</a:t>
            </a:fld>
            <a:endParaRPr lang="fr-FR"/>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14863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14827684-405D-4278-91A0-DDD209B3E355}" type="datetimeFigureOut">
              <a:rPr lang="fr-FR" smtClean="0"/>
              <a:t>31/12/2021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D26BA1A0-8A60-4247-A7AC-8DD1535B59F0}" type="slidenum">
              <a:rPr lang="fr-FR" smtClean="0"/>
              <a:t>‹N°›</a:t>
            </a:fld>
            <a:endParaRPr lang="fr-FR"/>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3564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827684-405D-4278-91A0-DDD209B3E355}" type="datetimeFigureOut">
              <a:rPr lang="fr-FR" smtClean="0"/>
              <a:t>31/12/2021</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3694487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fr-FR" smtClean="0"/>
              <a:t>Modifiez le style du titre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14827684-405D-4278-91A0-DDD209B3E355}" type="datetimeFigureOut">
              <a:rPr lang="fr-FR" smtClean="0"/>
              <a:t>31/12/2021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26BA1A0-8A60-4247-A7AC-8DD1535B59F0}" type="slidenum">
              <a:rPr lang="fr-FR" smtClean="0"/>
              <a:t>‹N°›</a:t>
            </a:fld>
            <a:endParaRPr lang="fr-FR"/>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5295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fr-FR" smtClean="0"/>
              <a:t>Modifiez le style du titre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14827684-405D-4278-91A0-DDD209B3E355}" type="datetimeFigureOut">
              <a:rPr lang="fr-FR" smtClean="0"/>
              <a:t>31/12/2021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26BA1A0-8A60-4247-A7AC-8DD1535B59F0}" type="slidenum">
              <a:rPr lang="fr-FR" smtClean="0"/>
              <a:t>‹N°›</a:t>
            </a:fld>
            <a:endParaRPr lang="fr-FR"/>
          </a:p>
        </p:txBody>
      </p:sp>
    </p:spTree>
    <p:extLst>
      <p:ext uri="{BB962C8B-B14F-4D97-AF65-F5344CB8AC3E}">
        <p14:creationId xmlns:p14="http://schemas.microsoft.com/office/powerpoint/2010/main" val="2504090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fr-FR" smtClean="0"/>
              <a:t>Modifiez le style du titre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4827684-405D-4278-91A0-DDD209B3E355}" type="datetimeFigureOut">
              <a:rPr lang="fr-FR" smtClean="0"/>
              <a:t>31/12/2021</a:t>
            </a:fld>
            <a:endParaRPr lang="fr-FR"/>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fr-FR"/>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26BA1A0-8A60-4247-A7AC-8DD1535B59F0}" type="slidenum">
              <a:rPr lang="fr-FR" smtClean="0"/>
              <a:t>‹N°›</a:t>
            </a:fld>
            <a:endParaRPr lang="fr-FR"/>
          </a:p>
        </p:txBody>
      </p:sp>
    </p:spTree>
    <p:extLst>
      <p:ext uri="{BB962C8B-B14F-4D97-AF65-F5344CB8AC3E}">
        <p14:creationId xmlns:p14="http://schemas.microsoft.com/office/powerpoint/2010/main" val="2811274959"/>
      </p:ext>
    </p:extLst>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 id="2147484122" r:id="rId12"/>
    <p:sldLayoutId id="2147484123" r:id="rId13"/>
    <p:sldLayoutId id="2147484124" r:id="rId14"/>
    <p:sldLayoutId id="2147484125" r:id="rId15"/>
    <p:sldLayoutId id="2147484126" r:id="rId16"/>
    <p:sldLayoutId id="214748412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localhost/project/oubli_mdp.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localhost/project/oubli_mdp.html"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542"/>
            <a:ext cx="9144000" cy="772829"/>
          </a:xfrm>
        </p:spPr>
        <p:txBody>
          <a:bodyPr>
            <a:normAutofit/>
          </a:bodyPr>
          <a:lstStyle/>
          <a:p>
            <a:pPr algn="ctr"/>
            <a:r>
              <a:rPr lang="fr-FR" sz="3600" b="1" u="sng" dirty="0" smtClean="0"/>
              <a:t>PROJET INERMEDIAIRE BOOTCAMP</a:t>
            </a:r>
            <a:endParaRPr lang="fr-FR" sz="3600" b="1" dirty="0"/>
          </a:p>
        </p:txBody>
      </p:sp>
      <p:sp>
        <p:nvSpPr>
          <p:cNvPr id="3" name="Sous-titre 2"/>
          <p:cNvSpPr>
            <a:spLocks noGrp="1"/>
          </p:cNvSpPr>
          <p:nvPr>
            <p:ph type="subTitle" idx="1"/>
          </p:nvPr>
        </p:nvSpPr>
        <p:spPr>
          <a:xfrm>
            <a:off x="1927411" y="885371"/>
            <a:ext cx="8337177" cy="4992916"/>
          </a:xfrm>
        </p:spPr>
        <p:txBody>
          <a:bodyPr>
            <a:normAutofit/>
          </a:bodyPr>
          <a:lstStyle/>
          <a:p>
            <a:pPr algn="l"/>
            <a:r>
              <a:rPr lang="fr-FR" sz="2800" dirty="0" smtClean="0"/>
              <a:t>        </a:t>
            </a:r>
            <a:endParaRPr lang="fr-FR" sz="2400" u="sng" dirty="0" smtClean="0"/>
          </a:p>
          <a:p>
            <a:r>
              <a:rPr lang="fr-FR" sz="2000" b="1" dirty="0" smtClean="0"/>
              <a:t>       </a:t>
            </a:r>
            <a:r>
              <a:rPr lang="fr-FR" sz="2000" b="1" u="sng" dirty="0" smtClean="0"/>
              <a:t>PLAN DE PRESENTATION</a:t>
            </a:r>
          </a:p>
          <a:p>
            <a:r>
              <a:rPr lang="fr-FR" sz="2000" b="1" u="sng" dirty="0" smtClean="0"/>
              <a:t>I-PRESENTATEURS DU PROJET</a:t>
            </a:r>
          </a:p>
          <a:p>
            <a:r>
              <a:rPr lang="fr-FR" sz="2000" b="1" dirty="0" smtClean="0"/>
              <a:t>II- </a:t>
            </a:r>
            <a:r>
              <a:rPr lang="en" sz="2000" b="1" u="sng" dirty="0"/>
              <a:t>But</a:t>
            </a:r>
            <a:r>
              <a:rPr lang="en" sz="2000" b="1" dirty="0"/>
              <a:t> (Objectif / Raison </a:t>
            </a:r>
            <a:r>
              <a:rPr lang="en" sz="2000" b="1" dirty="0" smtClean="0"/>
              <a:t>)</a:t>
            </a:r>
          </a:p>
          <a:p>
            <a:r>
              <a:rPr lang="en" sz="2000" b="1" dirty="0" smtClean="0"/>
              <a:t>III-</a:t>
            </a:r>
            <a:r>
              <a:rPr lang="en" sz="2000" b="1" u="sng" dirty="0" smtClean="0"/>
              <a:t>PRESENTATION DE NOTRE WIREFRAME</a:t>
            </a:r>
          </a:p>
          <a:p>
            <a:endParaRPr lang="en" sz="2000" dirty="0"/>
          </a:p>
          <a:p>
            <a:r>
              <a:rPr lang="en" sz="2000" b="1" dirty="0" smtClean="0"/>
              <a:t>IV-</a:t>
            </a:r>
            <a:r>
              <a:rPr lang="en" sz="2000" b="1" u="sng" dirty="0" smtClean="0"/>
              <a:t>GESTIONS DES UTILISATEURS</a:t>
            </a:r>
          </a:p>
          <a:p>
            <a:r>
              <a:rPr lang="en" sz="2000" dirty="0" smtClean="0"/>
              <a:t>A-</a:t>
            </a:r>
            <a:r>
              <a:rPr lang="en" sz="2000" u="sng" dirty="0" smtClean="0"/>
              <a:t>MENU INSCRIPTION</a:t>
            </a:r>
          </a:p>
          <a:p>
            <a:r>
              <a:rPr lang="en" sz="2000" dirty="0" smtClean="0"/>
              <a:t>B-</a:t>
            </a:r>
            <a:r>
              <a:rPr lang="en" sz="2000" u="sng" dirty="0" smtClean="0"/>
              <a:t>MENU CONNEXION</a:t>
            </a:r>
          </a:p>
          <a:p>
            <a:r>
              <a:rPr lang="en" sz="2000" dirty="0" smtClean="0"/>
              <a:t>C-</a:t>
            </a:r>
            <a:r>
              <a:rPr lang="en" sz="2000" u="sng" dirty="0" smtClean="0"/>
              <a:t>PAGE PROFIL DE L’UTILISATEUR</a:t>
            </a:r>
          </a:p>
          <a:p>
            <a:endParaRPr lang="en" sz="1800" dirty="0" smtClean="0"/>
          </a:p>
          <a:p>
            <a:endParaRPr lang="fr-FR" dirty="0" smtClean="0"/>
          </a:p>
          <a:p>
            <a:pPr algn="l"/>
            <a:endParaRPr lang="fr-FR" dirty="0" smtClean="0"/>
          </a:p>
        </p:txBody>
      </p:sp>
    </p:spTree>
    <p:extLst>
      <p:ext uri="{BB962C8B-B14F-4D97-AF65-F5344CB8AC3E}">
        <p14:creationId xmlns:p14="http://schemas.microsoft.com/office/powerpoint/2010/main" val="30858754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DEMONSTRATION</a:t>
            </a:r>
            <a:endParaRPr lang="fr-FR" dirty="0"/>
          </a:p>
        </p:txBody>
      </p:sp>
      <p:sp>
        <p:nvSpPr>
          <p:cNvPr id="5" name="Espace réservé du contenu 4"/>
          <p:cNvSpPr>
            <a:spLocks noGrp="1"/>
          </p:cNvSpPr>
          <p:nvPr>
            <p:ph idx="1"/>
          </p:nvPr>
        </p:nvSpPr>
        <p:spPr>
          <a:xfrm>
            <a:off x="1295401" y="1524000"/>
            <a:ext cx="9601196" cy="4351868"/>
          </a:xfrm>
        </p:spPr>
        <p:txBody>
          <a:bodyPr/>
          <a:lstStyle/>
          <a:p>
            <a:pPr algn="ctr"/>
            <a:r>
              <a:rPr lang="fr-FR" b="1" dirty="0" smtClean="0"/>
              <a:t>Cas ou l’utilisateur a saisi des mots de passe différents</a:t>
            </a:r>
          </a:p>
          <a:p>
            <a:pPr algn="ctr"/>
            <a:endParaRPr lang="fr-FR" b="1" dirty="0"/>
          </a:p>
          <a:p>
            <a:pPr algn="ctr"/>
            <a:endParaRPr lang="fr-FR" b="1" dirty="0"/>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676" y="2278504"/>
            <a:ext cx="11197652" cy="4579495"/>
          </a:xfrm>
          <a:prstGeom prst="rect">
            <a:avLst/>
          </a:prstGeom>
        </p:spPr>
      </p:pic>
    </p:spTree>
    <p:extLst>
      <p:ext uri="{BB962C8B-B14F-4D97-AF65-F5344CB8AC3E}">
        <p14:creationId xmlns:p14="http://schemas.microsoft.com/office/powerpoint/2010/main" val="3685954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DEMONSTRATION</a:t>
            </a:r>
            <a:endParaRPr lang="fr-FR" dirty="0"/>
          </a:p>
        </p:txBody>
      </p:sp>
      <p:sp>
        <p:nvSpPr>
          <p:cNvPr id="5" name="Espace réservé du contenu 4"/>
          <p:cNvSpPr>
            <a:spLocks noGrp="1"/>
          </p:cNvSpPr>
          <p:nvPr>
            <p:ph idx="1"/>
          </p:nvPr>
        </p:nvSpPr>
        <p:spPr>
          <a:xfrm>
            <a:off x="1295401" y="1385047"/>
            <a:ext cx="9601196" cy="4490821"/>
          </a:xfrm>
        </p:spPr>
        <p:txBody>
          <a:bodyPr/>
          <a:lstStyle/>
          <a:p>
            <a:pPr algn="ctr"/>
            <a:r>
              <a:rPr lang="fr-FR" b="1" dirty="0" smtClean="0"/>
              <a:t>Cas ou l’utilisateur a saisi des mots de passe différents (Affichage du message d’erreur)</a:t>
            </a:r>
          </a:p>
          <a:p>
            <a:pPr algn="ctr"/>
            <a:endParaRPr lang="fr-FR" b="1" dirty="0"/>
          </a:p>
          <a:p>
            <a:pPr algn="ctr"/>
            <a:endParaRPr lang="fr-FR" b="1" dirty="0"/>
          </a:p>
        </p:txBody>
      </p:sp>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82" y="2473618"/>
            <a:ext cx="11147612" cy="3752370"/>
          </a:xfrm>
          <a:prstGeom prst="rect">
            <a:avLst/>
          </a:prstGeom>
        </p:spPr>
      </p:pic>
    </p:spTree>
    <p:extLst>
      <p:ext uri="{BB962C8B-B14F-4D97-AF65-F5344CB8AC3E}">
        <p14:creationId xmlns:p14="http://schemas.microsoft.com/office/powerpoint/2010/main" val="843009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DEMONSTRATION</a:t>
            </a:r>
            <a:endParaRPr lang="fr-FR" dirty="0"/>
          </a:p>
        </p:txBody>
      </p:sp>
      <p:sp>
        <p:nvSpPr>
          <p:cNvPr id="5" name="Espace réservé du contenu 4"/>
          <p:cNvSpPr>
            <a:spLocks noGrp="1"/>
          </p:cNvSpPr>
          <p:nvPr>
            <p:ph idx="1"/>
          </p:nvPr>
        </p:nvSpPr>
        <p:spPr>
          <a:xfrm>
            <a:off x="1295401" y="1385047"/>
            <a:ext cx="9601196" cy="4490821"/>
          </a:xfrm>
        </p:spPr>
        <p:txBody>
          <a:bodyPr/>
          <a:lstStyle/>
          <a:p>
            <a:pPr algn="ctr"/>
            <a:r>
              <a:rPr lang="fr-FR" b="1" dirty="0" smtClean="0"/>
              <a:t>Cas ou l’utilisateur a saisi des mots de passe identiques</a:t>
            </a:r>
          </a:p>
          <a:p>
            <a:pPr algn="ctr"/>
            <a:endParaRPr lang="fr-FR" b="1" dirty="0"/>
          </a:p>
          <a:p>
            <a:pPr algn="ctr"/>
            <a:endParaRPr lang="fr-FR" b="1" dirty="0" smtClean="0"/>
          </a:p>
          <a:p>
            <a:pPr algn="ctr"/>
            <a:endParaRPr lang="fr-FR" b="1" dirty="0" smtClean="0"/>
          </a:p>
          <a:p>
            <a:pPr algn="ctr"/>
            <a:endParaRPr lang="fr-FR" b="1" dirty="0"/>
          </a:p>
          <a:p>
            <a:pPr algn="ctr"/>
            <a:endParaRPr lang="fr-FR" b="1" dirty="0"/>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558" y="2026508"/>
            <a:ext cx="11257004" cy="4500970"/>
          </a:xfrm>
          <a:prstGeom prst="rect">
            <a:avLst/>
          </a:prstGeom>
        </p:spPr>
      </p:pic>
    </p:spTree>
    <p:extLst>
      <p:ext uri="{BB962C8B-B14F-4D97-AF65-F5344CB8AC3E}">
        <p14:creationId xmlns:p14="http://schemas.microsoft.com/office/powerpoint/2010/main" val="3458438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DEMONSTRATION</a:t>
            </a:r>
            <a:endParaRPr lang="fr-FR" dirty="0"/>
          </a:p>
        </p:txBody>
      </p:sp>
      <p:sp>
        <p:nvSpPr>
          <p:cNvPr id="5" name="Espace réservé du contenu 4"/>
          <p:cNvSpPr>
            <a:spLocks noGrp="1"/>
          </p:cNvSpPr>
          <p:nvPr>
            <p:ph idx="1"/>
          </p:nvPr>
        </p:nvSpPr>
        <p:spPr>
          <a:xfrm>
            <a:off x="1295401" y="1385047"/>
            <a:ext cx="9601196" cy="4490821"/>
          </a:xfrm>
        </p:spPr>
        <p:txBody>
          <a:bodyPr/>
          <a:lstStyle/>
          <a:p>
            <a:pPr algn="ctr"/>
            <a:r>
              <a:rPr lang="fr-FR" b="1" dirty="0" smtClean="0"/>
              <a:t>Cas ou l’utilisateur a saisi des mots de passe identiques(Affichage du message)</a:t>
            </a:r>
          </a:p>
          <a:p>
            <a:pPr algn="ctr"/>
            <a:endParaRPr lang="fr-FR" b="1" dirty="0"/>
          </a:p>
          <a:p>
            <a:pPr algn="ctr"/>
            <a:endParaRPr lang="fr-FR" b="1" dirty="0" smtClean="0"/>
          </a:p>
          <a:p>
            <a:pPr algn="ctr"/>
            <a:endParaRPr lang="fr-FR" b="1" dirty="0" smtClean="0"/>
          </a:p>
          <a:p>
            <a:pPr algn="ctr"/>
            <a:endParaRPr lang="fr-FR" b="1" dirty="0"/>
          </a:p>
          <a:p>
            <a:pPr algn="ctr"/>
            <a:endParaRPr lang="fr-FR" b="1" dirty="0"/>
          </a:p>
        </p:txBody>
      </p:sp>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280" y="2374764"/>
            <a:ext cx="11133437" cy="3880021"/>
          </a:xfrm>
          <a:prstGeom prst="rect">
            <a:avLst/>
          </a:prstGeom>
        </p:spPr>
      </p:pic>
    </p:spTree>
    <p:extLst>
      <p:ext uri="{BB962C8B-B14F-4D97-AF65-F5344CB8AC3E}">
        <p14:creationId xmlns:p14="http://schemas.microsoft.com/office/powerpoint/2010/main" val="2398337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02915"/>
            <a:ext cx="9601196" cy="3786026"/>
          </a:xfrm>
        </p:spPr>
        <p:txBody>
          <a:bodyPr>
            <a:normAutofit fontScale="90000"/>
          </a:bodyPr>
          <a:lstStyle/>
          <a:p>
            <a:r>
              <a:rPr lang="fr-FR" sz="4000" dirty="0" smtClean="0"/>
              <a:t>STOCKAGE DE L’UTILISATEUR AU NIVEAU DE NOTRE BASE DE DONNEES CHEZDIALLO (Table utilisateur)</a:t>
            </a:r>
            <a:r>
              <a:rPr lang="fr-FR" sz="3600" dirty="0" smtClean="0"/>
              <a:t/>
            </a:r>
            <a:br>
              <a:rPr lang="fr-FR" sz="3600" dirty="0" smtClean="0"/>
            </a:br>
            <a:r>
              <a:rPr lang="fr-FR" sz="3600" dirty="0"/>
              <a:t/>
            </a:r>
            <a:br>
              <a:rPr lang="fr-FR" sz="3600" dirty="0"/>
            </a:br>
            <a:r>
              <a:rPr lang="fr-FR" dirty="0" smtClean="0"/>
              <a:t/>
            </a:r>
            <a:br>
              <a:rPr lang="fr-FR" dirty="0" smtClean="0"/>
            </a:br>
            <a:endParaRPr lang="fr-FR" dirty="0"/>
          </a:p>
        </p:txBody>
      </p:sp>
      <p:sp>
        <p:nvSpPr>
          <p:cNvPr id="5" name="Espace réservé du contenu 4"/>
          <p:cNvSpPr>
            <a:spLocks noGrp="1"/>
          </p:cNvSpPr>
          <p:nvPr>
            <p:ph idx="1"/>
          </p:nvPr>
        </p:nvSpPr>
        <p:spPr>
          <a:xfrm>
            <a:off x="1295401" y="1385047"/>
            <a:ext cx="9601196" cy="4490821"/>
          </a:xfrm>
        </p:spPr>
        <p:txBody>
          <a:bodyPr/>
          <a:lstStyle/>
          <a:p>
            <a:pPr algn="ctr"/>
            <a:endParaRPr lang="fr-FR" b="1" dirty="0" smtClean="0"/>
          </a:p>
          <a:p>
            <a:pPr algn="ctr"/>
            <a:endParaRPr lang="fr-FR" b="1" dirty="0" smtClean="0"/>
          </a:p>
          <a:p>
            <a:pPr algn="ctr"/>
            <a:endParaRPr lang="fr-FR" b="1" dirty="0"/>
          </a:p>
          <a:p>
            <a:pPr algn="ctr"/>
            <a:endParaRPr lang="fr-FR" b="1"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923" y="2421228"/>
            <a:ext cx="11158151" cy="4436772"/>
          </a:xfrm>
          <a:prstGeom prst="rect">
            <a:avLst/>
          </a:prstGeom>
        </p:spPr>
      </p:pic>
    </p:spTree>
    <p:extLst>
      <p:ext uri="{BB962C8B-B14F-4D97-AF65-F5344CB8AC3E}">
        <p14:creationId xmlns:p14="http://schemas.microsoft.com/office/powerpoint/2010/main" val="2495735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483523"/>
          </a:xfrm>
        </p:spPr>
        <p:txBody>
          <a:bodyPr>
            <a:normAutofit/>
          </a:bodyPr>
          <a:lstStyle/>
          <a:p>
            <a:r>
              <a:rPr lang="fr-FR" sz="3200" dirty="0" smtClean="0"/>
              <a:t>IV-GESTION DES UTILISATEURS </a:t>
            </a:r>
            <a:br>
              <a:rPr lang="fr-FR" sz="3200" dirty="0" smtClean="0"/>
            </a:br>
            <a:r>
              <a:rPr lang="fr-FR" sz="3200" b="1" dirty="0" smtClean="0"/>
              <a:t>B-MENU CONNEXION</a:t>
            </a:r>
            <a:endParaRPr lang="fr-FR" sz="3200" b="1" dirty="0"/>
          </a:p>
        </p:txBody>
      </p:sp>
      <p:sp>
        <p:nvSpPr>
          <p:cNvPr id="3" name="Espace réservé du contenu 2"/>
          <p:cNvSpPr>
            <a:spLocks noGrp="1"/>
          </p:cNvSpPr>
          <p:nvPr>
            <p:ph idx="1"/>
          </p:nvPr>
        </p:nvSpPr>
        <p:spPr>
          <a:xfrm>
            <a:off x="1295401" y="2556931"/>
            <a:ext cx="9601196" cy="3700649"/>
          </a:xfrm>
        </p:spPr>
        <p:txBody>
          <a:bodyPr>
            <a:noAutofit/>
          </a:bodyPr>
          <a:lstStyle/>
          <a:p>
            <a:r>
              <a:rPr lang="fr-FR" sz="1800" dirty="0" smtClean="0"/>
              <a:t>Si l’utilisateur clique sur le menu connexion, il va être redirigé vers une page nommé </a:t>
            </a:r>
            <a:r>
              <a:rPr lang="fr-FR" sz="1800" b="1" dirty="0" smtClean="0"/>
              <a:t>login.php </a:t>
            </a:r>
            <a:r>
              <a:rPr lang="fr-FR" sz="1800" dirty="0" smtClean="0"/>
              <a:t>avec un formulaire de connexion composé d’un nom d’utilisateur, d’un mot de passe, d’un bouton login pour se connecter et un lien mot de passe oublié.</a:t>
            </a:r>
          </a:p>
          <a:p>
            <a:r>
              <a:rPr lang="fr-FR" sz="1800" dirty="0" smtClean="0"/>
              <a:t>Si l’utilisateur a déjà un compte qui est stocké au niveau de notre base de données nommé </a:t>
            </a:r>
            <a:r>
              <a:rPr lang="fr-FR" sz="1800" b="1" dirty="0" smtClean="0"/>
              <a:t>chezdiallo, </a:t>
            </a:r>
            <a:r>
              <a:rPr lang="fr-FR" sz="1800" dirty="0" smtClean="0"/>
              <a:t>trois cas lui sont possibles :</a:t>
            </a:r>
          </a:p>
          <a:p>
            <a:r>
              <a:rPr lang="fr-FR" sz="1800" dirty="0"/>
              <a:t> S’il ne saisie pas les bonnes informations au niveau du formulaire de connexion, un message d’erreur lui sera affiché</a:t>
            </a:r>
            <a:endParaRPr lang="fr-FR" sz="1800" dirty="0" smtClean="0"/>
          </a:p>
          <a:p>
            <a:r>
              <a:rPr lang="fr-FR" sz="1800" dirty="0" smtClean="0"/>
              <a:t>S’il saisie les bonnes informations au niveau du formulaire de connexion, il aura accès à son profil.</a:t>
            </a:r>
          </a:p>
          <a:p>
            <a:r>
              <a:rPr lang="fr-FR" sz="1800" dirty="0" smtClean="0"/>
              <a:t>Enfin si l’utilisateur oublie son mot de passe, il peut cliquer sur le lien : </a:t>
            </a:r>
            <a:r>
              <a:rPr lang="fr-FR" sz="1800" b="1" dirty="0">
                <a:hlinkClick r:id="rId2"/>
              </a:rPr>
              <a:t>Mot de passe oublié </a:t>
            </a:r>
            <a:r>
              <a:rPr lang="fr-FR" sz="1800" b="1" dirty="0" smtClean="0">
                <a:hlinkClick r:id="rId2"/>
              </a:rPr>
              <a:t>?</a:t>
            </a:r>
            <a:r>
              <a:rPr lang="fr-FR" sz="1800" b="1" dirty="0" smtClean="0"/>
              <a:t> </a:t>
            </a:r>
            <a:r>
              <a:rPr lang="fr-FR" sz="1800" dirty="0" smtClean="0"/>
              <a:t>et automatiquement il sera redirigé vers </a:t>
            </a:r>
            <a:r>
              <a:rPr lang="fr-FR" sz="1800" dirty="0"/>
              <a:t>la page </a:t>
            </a:r>
            <a:r>
              <a:rPr lang="fr-FR" sz="1800" b="1" dirty="0" smtClean="0"/>
              <a:t>oubli_mdp.html </a:t>
            </a:r>
            <a:r>
              <a:rPr lang="fr-FR" sz="1800" dirty="0" smtClean="0"/>
              <a:t>pour la récupération de son mot de passe.</a:t>
            </a:r>
          </a:p>
          <a:p>
            <a:endParaRPr lang="fr-FR" sz="1800" dirty="0"/>
          </a:p>
        </p:txBody>
      </p:sp>
    </p:spTree>
    <p:extLst>
      <p:ext uri="{BB962C8B-B14F-4D97-AF65-F5344CB8AC3E}">
        <p14:creationId xmlns:p14="http://schemas.microsoft.com/office/powerpoint/2010/main" val="2066098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MENU CONNEXION (Présentation)</a:t>
            </a:r>
            <a:endParaRPr lang="fr-FR"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8629" y="1523999"/>
            <a:ext cx="11074400" cy="4862285"/>
          </a:xfrm>
        </p:spPr>
      </p:pic>
    </p:spTree>
    <p:extLst>
      <p:ext uri="{BB962C8B-B14F-4D97-AF65-F5344CB8AC3E}">
        <p14:creationId xmlns:p14="http://schemas.microsoft.com/office/powerpoint/2010/main" val="66277715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629587"/>
            <a:ext cx="9601196" cy="1768839"/>
          </a:xfrm>
        </p:spPr>
        <p:txBody>
          <a:bodyPr>
            <a:normAutofit fontScale="90000"/>
          </a:bodyPr>
          <a:lstStyle/>
          <a:p>
            <a:r>
              <a:rPr lang="fr-FR" dirty="0" smtClean="0"/>
              <a:t>DEMONSTRATION</a:t>
            </a:r>
            <a:br>
              <a:rPr lang="fr-FR" dirty="0" smtClean="0"/>
            </a:br>
            <a:r>
              <a:rPr lang="fr-FR" dirty="0" smtClean="0"/>
              <a:t>Cas ou l’utilisateur n’a pas saisi les bonnes informations</a:t>
            </a:r>
            <a:endParaRPr lang="fr-FR"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7154" y="2398426"/>
            <a:ext cx="11137691" cy="3957404"/>
          </a:xfrm>
        </p:spPr>
      </p:pic>
    </p:spTree>
    <p:extLst>
      <p:ext uri="{BB962C8B-B14F-4D97-AF65-F5344CB8AC3E}">
        <p14:creationId xmlns:p14="http://schemas.microsoft.com/office/powerpoint/2010/main" val="2842130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fontScale="90000"/>
          </a:bodyPr>
          <a:lstStyle/>
          <a:p>
            <a:r>
              <a:rPr lang="fr-FR" dirty="0" smtClean="0"/>
              <a:t>DEMONSTRATION</a:t>
            </a:r>
            <a:br>
              <a:rPr lang="fr-FR" dirty="0" smtClean="0"/>
            </a:br>
            <a:r>
              <a:rPr lang="fr-FR" sz="3600" dirty="0" smtClean="0"/>
              <a:t>Cas ou l’utilisateur n’a pas saisi les bonnes informations(Affichage du message d’erreur</a:t>
            </a:r>
            <a:r>
              <a:rPr lang="fr-FR" dirty="0" smtClean="0"/>
              <a:t>)</a:t>
            </a:r>
            <a:endParaRPr lang="fr-FR"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9626" y="2398427"/>
            <a:ext cx="11092722" cy="3987383"/>
          </a:xfrm>
        </p:spPr>
      </p:pic>
    </p:spTree>
    <p:extLst>
      <p:ext uri="{BB962C8B-B14F-4D97-AF65-F5344CB8AC3E}">
        <p14:creationId xmlns:p14="http://schemas.microsoft.com/office/powerpoint/2010/main" val="1039649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a:bodyPr>
          <a:lstStyle/>
          <a:p>
            <a:r>
              <a:rPr lang="fr-FR" dirty="0" smtClean="0"/>
              <a:t>DEMONSTRATION</a:t>
            </a:r>
            <a:br>
              <a:rPr lang="fr-FR" dirty="0" smtClean="0"/>
            </a:br>
            <a:r>
              <a:rPr lang="fr-FR" sz="3600" dirty="0" smtClean="0"/>
              <a:t>Cas ou l’utilisateur a saisi les bonnes informations</a:t>
            </a:r>
            <a:endParaRPr lang="fr-FR"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669" y="2398427"/>
            <a:ext cx="11182662" cy="4002373"/>
          </a:xfrm>
        </p:spPr>
      </p:pic>
    </p:spTree>
    <p:extLst>
      <p:ext uri="{BB962C8B-B14F-4D97-AF65-F5344CB8AC3E}">
        <p14:creationId xmlns:p14="http://schemas.microsoft.com/office/powerpoint/2010/main" val="18494011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542"/>
            <a:ext cx="9144000" cy="772829"/>
          </a:xfrm>
        </p:spPr>
        <p:txBody>
          <a:bodyPr>
            <a:normAutofit/>
          </a:bodyPr>
          <a:lstStyle/>
          <a:p>
            <a:r>
              <a:rPr lang="fr-FR" sz="3600" b="1" u="sng" dirty="0"/>
              <a:t>PROJET INERMEDIAIRE BOOTCAMP</a:t>
            </a:r>
            <a:endParaRPr lang="fr-FR" sz="3600" b="1" dirty="0"/>
          </a:p>
        </p:txBody>
      </p:sp>
      <p:sp>
        <p:nvSpPr>
          <p:cNvPr id="3" name="Sous-titre 2"/>
          <p:cNvSpPr>
            <a:spLocks noGrp="1"/>
          </p:cNvSpPr>
          <p:nvPr>
            <p:ph type="subTitle" idx="1"/>
          </p:nvPr>
        </p:nvSpPr>
        <p:spPr>
          <a:xfrm>
            <a:off x="1909482" y="1117601"/>
            <a:ext cx="8337177" cy="4760686"/>
          </a:xfrm>
        </p:spPr>
        <p:txBody>
          <a:bodyPr>
            <a:normAutofit/>
          </a:bodyPr>
          <a:lstStyle/>
          <a:p>
            <a:pPr algn="l"/>
            <a:r>
              <a:rPr lang="fr-FR" sz="2800" dirty="0" smtClean="0"/>
              <a:t>        </a:t>
            </a:r>
          </a:p>
          <a:p>
            <a:r>
              <a:rPr lang="fr-FR" dirty="0" smtClean="0"/>
              <a:t>       </a:t>
            </a:r>
            <a:r>
              <a:rPr lang="fr-FR" b="1" dirty="0" smtClean="0"/>
              <a:t>I-</a:t>
            </a:r>
            <a:r>
              <a:rPr lang="fr-FR" b="1" u="sng" dirty="0" smtClean="0"/>
              <a:t>PRESENTATEURS </a:t>
            </a:r>
          </a:p>
          <a:p>
            <a:endParaRPr lang="fr-FR" dirty="0" smtClean="0"/>
          </a:p>
          <a:p>
            <a:pPr marL="342900" indent="-342900">
              <a:buFont typeface="Wingdings" panose="05000000000000000000" pitchFamily="2" charset="2"/>
              <a:buChar char="q"/>
            </a:pPr>
            <a:r>
              <a:rPr lang="fr-FR" b="1" dirty="0" smtClean="0"/>
              <a:t>         MAMADOU BANGALY</a:t>
            </a:r>
          </a:p>
          <a:p>
            <a:pPr marL="342900" indent="-342900">
              <a:buFont typeface="Wingdings" panose="05000000000000000000" pitchFamily="2" charset="2"/>
              <a:buChar char="q"/>
            </a:pPr>
            <a:r>
              <a:rPr lang="fr-FR" b="1" dirty="0" smtClean="0"/>
              <a:t>       SOULEYMANE DIALLO</a:t>
            </a:r>
          </a:p>
          <a:p>
            <a:pPr algn="l"/>
            <a:r>
              <a:rPr lang="fr-FR" dirty="0"/>
              <a:t> </a:t>
            </a:r>
            <a:r>
              <a:rPr lang="fr-FR" dirty="0" smtClean="0"/>
              <a:t>         </a:t>
            </a:r>
            <a:endParaRPr lang="fr-FR" dirty="0"/>
          </a:p>
          <a:p>
            <a:pPr algn="l"/>
            <a:endParaRPr lang="fr-FR" dirty="0" smtClean="0"/>
          </a:p>
          <a:p>
            <a:pPr algn="l"/>
            <a:endParaRPr lang="fr-FR" dirty="0" smtClean="0"/>
          </a:p>
        </p:txBody>
      </p:sp>
    </p:spTree>
    <p:extLst>
      <p:ext uri="{BB962C8B-B14F-4D97-AF65-F5344CB8AC3E}">
        <p14:creationId xmlns:p14="http://schemas.microsoft.com/office/powerpoint/2010/main" val="12002871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a:bodyPr>
          <a:lstStyle/>
          <a:p>
            <a:r>
              <a:rPr lang="fr-FR" dirty="0" smtClean="0"/>
              <a:t>DEMONSTRATION</a:t>
            </a:r>
            <a:br>
              <a:rPr lang="fr-FR" dirty="0" smtClean="0"/>
            </a:br>
            <a:r>
              <a:rPr lang="fr-FR" sz="3600" dirty="0" smtClean="0"/>
              <a:t>Cas ou l’utilisateur a saisi les bonnes informations(Affichage de son profil)</a:t>
            </a:r>
            <a:endParaRPr lang="fr-FR"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9645" y="2398427"/>
            <a:ext cx="11092721" cy="3957403"/>
          </a:xfrm>
        </p:spPr>
      </p:pic>
    </p:spTree>
    <p:extLst>
      <p:ext uri="{BB962C8B-B14F-4D97-AF65-F5344CB8AC3E}">
        <p14:creationId xmlns:p14="http://schemas.microsoft.com/office/powerpoint/2010/main" val="1412907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fontScale="90000"/>
          </a:bodyPr>
          <a:lstStyle/>
          <a:p>
            <a:r>
              <a:rPr lang="fr-FR" dirty="0" smtClean="0"/>
              <a:t>GESTION DES UTILISATEURS</a:t>
            </a:r>
            <a:br>
              <a:rPr lang="fr-FR" dirty="0" smtClean="0"/>
            </a:br>
            <a:r>
              <a:rPr lang="fr-FR" b="1" dirty="0" smtClean="0"/>
              <a:t>C-PAGE PROFIL DE L’UTILISATEUR</a:t>
            </a:r>
            <a:endParaRPr lang="fr-FR" b="1" dirty="0"/>
          </a:p>
        </p:txBody>
      </p:sp>
      <p:sp>
        <p:nvSpPr>
          <p:cNvPr id="3" name="Espace réservé du contenu 2"/>
          <p:cNvSpPr>
            <a:spLocks noGrp="1"/>
          </p:cNvSpPr>
          <p:nvPr>
            <p:ph idx="1"/>
          </p:nvPr>
        </p:nvSpPr>
        <p:spPr/>
        <p:txBody>
          <a:bodyPr/>
          <a:lstStyle/>
          <a:p>
            <a:r>
              <a:rPr lang="fr-FR" dirty="0" smtClean="0"/>
              <a:t>Une fois dans son profil, l’utilisateur aura deux options possibles :</a:t>
            </a:r>
          </a:p>
          <a:p>
            <a:pPr>
              <a:buFont typeface="Wingdings" panose="05000000000000000000" pitchFamily="2" charset="2"/>
              <a:buChar char="v"/>
            </a:pPr>
            <a:r>
              <a:rPr lang="fr-FR" dirty="0" smtClean="0"/>
              <a:t>Soit il passe une commande</a:t>
            </a:r>
          </a:p>
          <a:p>
            <a:pPr>
              <a:buFont typeface="Wingdings" panose="05000000000000000000" pitchFamily="2" charset="2"/>
              <a:buChar char="v"/>
            </a:pPr>
            <a:r>
              <a:rPr lang="fr-FR" dirty="0" smtClean="0"/>
              <a:t>Soit il se déconnecte</a:t>
            </a:r>
          </a:p>
          <a:p>
            <a:pPr>
              <a:buFont typeface="Wingdings" panose="05000000000000000000" pitchFamily="2" charset="2"/>
              <a:buChar char="v"/>
            </a:pPr>
            <a:endParaRPr lang="fr-FR" dirty="0"/>
          </a:p>
        </p:txBody>
      </p:sp>
    </p:spTree>
    <p:extLst>
      <p:ext uri="{BB962C8B-B14F-4D97-AF65-F5344CB8AC3E}">
        <p14:creationId xmlns:p14="http://schemas.microsoft.com/office/powerpoint/2010/main" val="9257630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a:bodyPr>
          <a:lstStyle/>
          <a:p>
            <a:r>
              <a:rPr lang="fr-FR" dirty="0" smtClean="0"/>
              <a:t>PAGE PROFIL DE L’UTILISATEUR</a:t>
            </a:r>
            <a:br>
              <a:rPr lang="fr-FR" dirty="0" smtClean="0"/>
            </a:br>
            <a:r>
              <a:rPr lang="fr-FR" sz="3600" dirty="0" smtClean="0"/>
              <a:t>Cas ou l’utilisateur passe une commande</a:t>
            </a:r>
            <a:endParaRPr lang="fr-FR" sz="3600" dirty="0"/>
          </a:p>
        </p:txBody>
      </p:sp>
      <p:sp>
        <p:nvSpPr>
          <p:cNvPr id="3" name="Espace réservé du contenu 2"/>
          <p:cNvSpPr>
            <a:spLocks noGrp="1"/>
          </p:cNvSpPr>
          <p:nvPr>
            <p:ph idx="1"/>
          </p:nvPr>
        </p:nvSpPr>
        <p:spPr/>
        <p:txBody>
          <a:bodyPr>
            <a:normAutofit fontScale="92500" lnSpcReduction="10000"/>
          </a:bodyPr>
          <a:lstStyle/>
          <a:p>
            <a:pPr marL="0" indent="0">
              <a:buNone/>
            </a:pPr>
            <a:r>
              <a:rPr lang="fr-FR" dirty="0" smtClean="0"/>
              <a:t>Si l’utilisateur clique sur passer une commande, il sera redirigé vers une page nommée </a:t>
            </a:r>
            <a:r>
              <a:rPr lang="fr-FR" b="1" dirty="0" smtClean="0"/>
              <a:t>commande.html </a:t>
            </a:r>
            <a:r>
              <a:rPr lang="fr-FR" dirty="0" smtClean="0"/>
              <a:t>avec un formulaire de commande composé d’un nom, d’un prénom, d’un numéro de téléphone, d’une désignation produit, d’une quantité produit et d’un bouton Envoyer.</a:t>
            </a:r>
          </a:p>
          <a:p>
            <a:pPr marL="0" indent="0">
              <a:buNone/>
            </a:pPr>
            <a:r>
              <a:rPr lang="fr-FR" dirty="0" smtClean="0"/>
              <a:t>Pour valider la commande, l’utilisateur est obligé de renseigner tous les champs.</a:t>
            </a:r>
          </a:p>
          <a:p>
            <a:pPr marL="0" indent="0">
              <a:buNone/>
            </a:pPr>
            <a:r>
              <a:rPr lang="fr-FR" dirty="0" smtClean="0"/>
              <a:t>Une fois la commande validé, l’utilisateur recevra le message suivant : </a:t>
            </a:r>
            <a:r>
              <a:rPr lang="fr-FR" b="1" dirty="0"/>
              <a:t>Votre commande a bien été </a:t>
            </a:r>
            <a:r>
              <a:rPr lang="fr-FR" b="1" dirty="0" smtClean="0"/>
              <a:t>envoyée</a:t>
            </a:r>
            <a:r>
              <a:rPr lang="fr-FR" dirty="0" smtClean="0"/>
              <a:t> et toutes les informations concernant la commande seront stockées dans notre base de données </a:t>
            </a:r>
            <a:r>
              <a:rPr lang="fr-FR" b="1" dirty="0" smtClean="0"/>
              <a:t>chezdiallo</a:t>
            </a:r>
            <a:r>
              <a:rPr lang="fr-FR" dirty="0" smtClean="0"/>
              <a:t> au niveau de notre </a:t>
            </a:r>
            <a:r>
              <a:rPr lang="fr-FR" b="1" dirty="0" smtClean="0"/>
              <a:t>table commande.</a:t>
            </a:r>
            <a:endParaRPr lang="fr-FR" b="1" dirty="0"/>
          </a:p>
          <a:p>
            <a:pPr marL="0" indent="0">
              <a:buNone/>
            </a:pPr>
            <a:endParaRPr lang="fr-FR" dirty="0"/>
          </a:p>
        </p:txBody>
      </p:sp>
    </p:spTree>
    <p:extLst>
      <p:ext uri="{BB962C8B-B14F-4D97-AF65-F5344CB8AC3E}">
        <p14:creationId xmlns:p14="http://schemas.microsoft.com/office/powerpoint/2010/main" val="1651022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fontScale="90000"/>
          </a:bodyPr>
          <a:lstStyle/>
          <a:p>
            <a:r>
              <a:rPr lang="fr-FR" dirty="0" smtClean="0"/>
              <a:t>MENU PASSER UNE COMMANDE(Affichage et remplissage des champs)</a:t>
            </a:r>
            <a:endParaRPr lang="fr-FR" sz="3600"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2364" y="2398427"/>
            <a:ext cx="11107271" cy="3988926"/>
          </a:xfrm>
        </p:spPr>
      </p:pic>
    </p:spTree>
    <p:extLst>
      <p:ext uri="{BB962C8B-B14F-4D97-AF65-F5344CB8AC3E}">
        <p14:creationId xmlns:p14="http://schemas.microsoft.com/office/powerpoint/2010/main" val="933859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9667"/>
            <a:ext cx="9601196" cy="1888760"/>
          </a:xfrm>
        </p:spPr>
        <p:txBody>
          <a:bodyPr>
            <a:normAutofit fontScale="90000"/>
          </a:bodyPr>
          <a:lstStyle/>
          <a:p>
            <a:r>
              <a:rPr lang="fr-FR" dirty="0" smtClean="0"/>
              <a:t>MENU PASSER UNE COMMANDE(Affichage du message après Envoie)</a:t>
            </a:r>
            <a:endParaRPr lang="fr-FR" sz="3600"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882" y="2398427"/>
            <a:ext cx="11120718" cy="3881349"/>
          </a:xfrm>
        </p:spPr>
      </p:pic>
    </p:spTree>
    <p:extLst>
      <p:ext uri="{BB962C8B-B14F-4D97-AF65-F5344CB8AC3E}">
        <p14:creationId xmlns:p14="http://schemas.microsoft.com/office/powerpoint/2010/main" val="3437383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965915"/>
            <a:ext cx="9601196" cy="1432512"/>
          </a:xfrm>
        </p:spPr>
        <p:txBody>
          <a:bodyPr>
            <a:normAutofit fontScale="90000"/>
          </a:bodyPr>
          <a:lstStyle/>
          <a:p>
            <a:r>
              <a:rPr lang="fr-FR" sz="3600" dirty="0"/>
              <a:t>STOCKAGE </a:t>
            </a:r>
            <a:r>
              <a:rPr lang="fr-FR" sz="3600" dirty="0" smtClean="0"/>
              <a:t>DES INFORMATIONS DE LA COMMANDE AU </a:t>
            </a:r>
            <a:r>
              <a:rPr lang="fr-FR" sz="3600" dirty="0"/>
              <a:t>NIVEAU DE NOTRE BASE DE DONNEES </a:t>
            </a:r>
            <a:r>
              <a:rPr lang="fr-FR" sz="3600" dirty="0" smtClean="0"/>
              <a:t>CHEZDIALLO (Table commande)</a:t>
            </a:r>
            <a:r>
              <a:rPr lang="fr-FR" sz="3600" dirty="0"/>
              <a:t/>
            </a:r>
            <a:br>
              <a:rPr lang="fr-FR" sz="3600" dirty="0"/>
            </a:br>
            <a:endParaRPr lang="fr-FR" sz="3600"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8033" y="2398427"/>
            <a:ext cx="11165983" cy="4002373"/>
          </a:xfrm>
        </p:spPr>
      </p:pic>
    </p:spTree>
    <p:extLst>
      <p:ext uri="{BB962C8B-B14F-4D97-AF65-F5344CB8AC3E}">
        <p14:creationId xmlns:p14="http://schemas.microsoft.com/office/powerpoint/2010/main" val="27576129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965915"/>
            <a:ext cx="9601196" cy="1432512"/>
          </a:xfrm>
        </p:spPr>
        <p:txBody>
          <a:bodyPr>
            <a:normAutofit/>
          </a:bodyPr>
          <a:lstStyle/>
          <a:p>
            <a:r>
              <a:rPr lang="fr-FR" sz="3600" dirty="0"/>
              <a:t>PAGE PROFIL DE L’UTILISATEUR</a:t>
            </a:r>
            <a:br>
              <a:rPr lang="fr-FR" sz="3600" dirty="0"/>
            </a:br>
            <a:r>
              <a:rPr lang="fr-FR" sz="3600" dirty="0"/>
              <a:t>Cas ou l’utilisateur </a:t>
            </a:r>
            <a:r>
              <a:rPr lang="fr-FR" sz="3600" dirty="0" smtClean="0"/>
              <a:t>se déconnecte</a:t>
            </a:r>
            <a:endParaRPr lang="fr-FR" sz="3600" dirty="0"/>
          </a:p>
        </p:txBody>
      </p:sp>
      <p:sp>
        <p:nvSpPr>
          <p:cNvPr id="3" name="Espace réservé du contenu 2"/>
          <p:cNvSpPr>
            <a:spLocks noGrp="1"/>
          </p:cNvSpPr>
          <p:nvPr>
            <p:ph idx="1"/>
          </p:nvPr>
        </p:nvSpPr>
        <p:spPr/>
        <p:txBody>
          <a:bodyPr/>
          <a:lstStyle/>
          <a:p>
            <a:r>
              <a:rPr lang="fr-FR" dirty="0" smtClean="0"/>
              <a:t>Si l’utilisateur clique sur se déconnecter, il sera automatiquement redirigé vers la page </a:t>
            </a:r>
            <a:r>
              <a:rPr lang="fr-FR" b="1" dirty="0" smtClean="0"/>
              <a:t>login.php</a:t>
            </a:r>
          </a:p>
          <a:p>
            <a:endParaRPr lang="fr-FR" b="1"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6541" y="3003879"/>
            <a:ext cx="7765960" cy="3384042"/>
          </a:xfrm>
          <a:prstGeom prst="rect">
            <a:avLst/>
          </a:prstGeom>
        </p:spPr>
      </p:pic>
    </p:spTree>
    <p:extLst>
      <p:ext uri="{BB962C8B-B14F-4D97-AF65-F5344CB8AC3E}">
        <p14:creationId xmlns:p14="http://schemas.microsoft.com/office/powerpoint/2010/main" val="2249438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965915"/>
            <a:ext cx="9601196" cy="1432512"/>
          </a:xfrm>
        </p:spPr>
        <p:txBody>
          <a:bodyPr>
            <a:normAutofit/>
          </a:bodyPr>
          <a:lstStyle/>
          <a:p>
            <a:r>
              <a:rPr lang="fr-FR" sz="3600" dirty="0"/>
              <a:t>DEMONSTRATION</a:t>
            </a:r>
            <a:br>
              <a:rPr lang="fr-FR" sz="3600" dirty="0"/>
            </a:br>
            <a:r>
              <a:rPr lang="fr-FR" sz="3600" dirty="0"/>
              <a:t>Cas ou l’utilisateur </a:t>
            </a:r>
            <a:r>
              <a:rPr lang="fr-FR" sz="3600" dirty="0" smtClean="0"/>
              <a:t>oublie son mot de </a:t>
            </a:r>
            <a:endParaRPr lang="fr-FR" sz="3600" dirty="0"/>
          </a:p>
        </p:txBody>
      </p:sp>
      <p:sp>
        <p:nvSpPr>
          <p:cNvPr id="3" name="Espace réservé du contenu 2"/>
          <p:cNvSpPr>
            <a:spLocks noGrp="1"/>
          </p:cNvSpPr>
          <p:nvPr>
            <p:ph idx="1"/>
          </p:nvPr>
        </p:nvSpPr>
        <p:spPr/>
        <p:txBody>
          <a:bodyPr/>
          <a:lstStyle/>
          <a:p>
            <a:pPr marL="0" indent="0">
              <a:buNone/>
            </a:pPr>
            <a:r>
              <a:rPr lang="fr-FR" dirty="0" smtClean="0"/>
              <a:t>Voici la page qui s’affichera une fois que l’utilisateur cliquera sur le lien </a:t>
            </a:r>
            <a:r>
              <a:rPr lang="fr-FR" b="1" dirty="0">
                <a:hlinkClick r:id="rId2"/>
              </a:rPr>
              <a:t>Mot de passe oublié ?</a:t>
            </a:r>
            <a:r>
              <a:rPr lang="fr-FR" dirty="0" smtClean="0"/>
              <a:t> </a:t>
            </a:r>
          </a:p>
          <a:p>
            <a:pPr marL="0" indent="0">
              <a:buNone/>
            </a:pPr>
            <a:endParaRPr lang="fr-FR" b="1" dirty="0"/>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2297" y="3026535"/>
            <a:ext cx="7791720" cy="3390079"/>
          </a:xfrm>
          <a:prstGeom prst="rect">
            <a:avLst/>
          </a:prstGeom>
        </p:spPr>
      </p:pic>
    </p:spTree>
    <p:extLst>
      <p:ext uri="{BB962C8B-B14F-4D97-AF65-F5344CB8AC3E}">
        <p14:creationId xmlns:p14="http://schemas.microsoft.com/office/powerpoint/2010/main" val="395323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965915"/>
            <a:ext cx="9601196" cy="1432512"/>
          </a:xfrm>
        </p:spPr>
        <p:txBody>
          <a:bodyPr>
            <a:normAutofit/>
          </a:bodyPr>
          <a:lstStyle/>
          <a:p>
            <a:r>
              <a:rPr lang="fr-FR" sz="3600" dirty="0"/>
              <a:t>DEMONSTRATION</a:t>
            </a:r>
            <a:br>
              <a:rPr lang="fr-FR" sz="3600" dirty="0"/>
            </a:br>
            <a:r>
              <a:rPr lang="fr-FR" sz="3600" dirty="0"/>
              <a:t>Cas ou l’utilisateur </a:t>
            </a:r>
            <a:r>
              <a:rPr lang="fr-FR" sz="3600" dirty="0" smtClean="0"/>
              <a:t>oublie son mot de (suite) </a:t>
            </a:r>
            <a:endParaRPr lang="fr-FR" sz="3600" dirty="0"/>
          </a:p>
        </p:txBody>
      </p:sp>
      <p:sp>
        <p:nvSpPr>
          <p:cNvPr id="3" name="Espace réservé du contenu 2"/>
          <p:cNvSpPr>
            <a:spLocks noGrp="1"/>
          </p:cNvSpPr>
          <p:nvPr>
            <p:ph idx="1"/>
          </p:nvPr>
        </p:nvSpPr>
        <p:spPr/>
        <p:txBody>
          <a:bodyPr/>
          <a:lstStyle/>
          <a:p>
            <a:pPr marL="0" indent="0">
              <a:buNone/>
            </a:pPr>
            <a:endParaRPr lang="fr-FR" dirty="0" smtClean="0"/>
          </a:p>
          <a:p>
            <a:pPr marL="0" indent="0">
              <a:buNone/>
            </a:pPr>
            <a:r>
              <a:rPr lang="fr-FR" dirty="0" smtClean="0"/>
              <a:t>Si l’utilisateur saisira son adresse mail de récupération et cliquera sur le bouton Envoyer, il recevra le message suivant : </a:t>
            </a:r>
            <a:r>
              <a:rPr lang="fr-FR" b="1" dirty="0"/>
              <a:t>un message de </a:t>
            </a:r>
            <a:r>
              <a:rPr lang="fr-FR" b="1" dirty="0" smtClean="0"/>
              <a:t>récupération </a:t>
            </a:r>
            <a:r>
              <a:rPr lang="fr-FR" b="1" dirty="0"/>
              <a:t>de votre mot de passe vous a été envoyé à </a:t>
            </a:r>
            <a:r>
              <a:rPr lang="fr-FR" b="1" dirty="0" smtClean="0"/>
              <a:t>l'adresse </a:t>
            </a:r>
            <a:r>
              <a:rPr lang="fr-FR" dirty="0" smtClean="0"/>
              <a:t>suivi de votre adresse mail saisie.</a:t>
            </a:r>
            <a:endParaRPr lang="fr-FR" dirty="0"/>
          </a:p>
        </p:txBody>
      </p:sp>
    </p:spTree>
    <p:extLst>
      <p:ext uri="{BB962C8B-B14F-4D97-AF65-F5344CB8AC3E}">
        <p14:creationId xmlns:p14="http://schemas.microsoft.com/office/powerpoint/2010/main" val="1248297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63880"/>
            <a:ext cx="9601196" cy="1834547"/>
          </a:xfrm>
        </p:spPr>
        <p:txBody>
          <a:bodyPr>
            <a:normAutofit/>
          </a:bodyPr>
          <a:lstStyle/>
          <a:p>
            <a:r>
              <a:rPr lang="fr-FR" sz="3600" dirty="0"/>
              <a:t>DEMONSTRATION</a:t>
            </a:r>
            <a:br>
              <a:rPr lang="fr-FR" sz="3600" dirty="0"/>
            </a:br>
            <a:r>
              <a:rPr lang="fr-FR" sz="3600" dirty="0"/>
              <a:t>Cas ou l’utilisateur </a:t>
            </a:r>
            <a:r>
              <a:rPr lang="fr-FR" sz="3600" dirty="0" smtClean="0"/>
              <a:t>oublie son mot de (saisie de l’adresse mail et réception du message ) </a:t>
            </a:r>
            <a:endParaRPr lang="fr-FR" sz="3600" dirty="0"/>
          </a:p>
        </p:txBody>
      </p:sp>
      <p:sp>
        <p:nvSpPr>
          <p:cNvPr id="3" name="Espace réservé du contenu 2"/>
          <p:cNvSpPr>
            <a:spLocks noGrp="1"/>
          </p:cNvSpPr>
          <p:nvPr>
            <p:ph idx="1"/>
          </p:nvPr>
        </p:nvSpPr>
        <p:spPr/>
        <p:txBody>
          <a:bodyPr/>
          <a:lstStyle/>
          <a:p>
            <a:pPr marL="0" indent="0">
              <a:buNone/>
            </a:pPr>
            <a:endParaRPr lang="fr-FR" dirty="0" smtClean="0"/>
          </a:p>
          <a:p>
            <a:pPr marL="0" indent="0">
              <a:buNone/>
            </a:pPr>
            <a:r>
              <a:rPr lang="fr-FR" dirty="0" smtClean="0"/>
              <a:t>.</a:t>
            </a:r>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988" y="2398427"/>
            <a:ext cx="5674659" cy="4459572"/>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0188" y="2398427"/>
            <a:ext cx="6140823" cy="4459571"/>
          </a:xfrm>
          <a:prstGeom prst="rect">
            <a:avLst/>
          </a:prstGeom>
        </p:spPr>
      </p:pic>
    </p:spTree>
    <p:extLst>
      <p:ext uri="{BB962C8B-B14F-4D97-AF65-F5344CB8AC3E}">
        <p14:creationId xmlns:p14="http://schemas.microsoft.com/office/powerpoint/2010/main" val="25196116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450761"/>
            <a:ext cx="9144000" cy="641439"/>
          </a:xfrm>
        </p:spPr>
        <p:txBody>
          <a:bodyPr>
            <a:noAutofit/>
          </a:bodyPr>
          <a:lstStyle/>
          <a:p>
            <a:r>
              <a:rPr lang="en" sz="4400" b="1" dirty="0" smtClean="0"/>
              <a:t>II-But </a:t>
            </a:r>
            <a:r>
              <a:rPr lang="en" sz="4400" b="1" dirty="0"/>
              <a:t>(Objectif / Raison )</a:t>
            </a:r>
            <a:endParaRPr lang="fr-FR" sz="4400" b="1" dirty="0"/>
          </a:p>
        </p:txBody>
      </p:sp>
      <p:sp>
        <p:nvSpPr>
          <p:cNvPr id="3" name="Sous-titre 2"/>
          <p:cNvSpPr>
            <a:spLocks noGrp="1"/>
          </p:cNvSpPr>
          <p:nvPr>
            <p:ph type="subTitle" idx="1"/>
          </p:nvPr>
        </p:nvSpPr>
        <p:spPr>
          <a:xfrm>
            <a:off x="2164976" y="1799770"/>
            <a:ext cx="7920318" cy="5058229"/>
          </a:xfrm>
        </p:spPr>
        <p:txBody>
          <a:bodyPr>
            <a:noAutofit/>
          </a:bodyPr>
          <a:lstStyle/>
          <a:p>
            <a:r>
              <a:rPr lang="fr-FR" sz="2800" dirty="0" smtClean="0">
                <a:latin typeface="Bahnschrift" panose="020B0502040204020203" pitchFamily="34" charset="0"/>
              </a:rPr>
              <a:t>Mettre en place un site web nommé ChezDiallo</a:t>
            </a:r>
          </a:p>
          <a:p>
            <a:r>
              <a:rPr lang="fr-FR" sz="2800" b="1" dirty="0" smtClean="0"/>
              <a:t>ChezDiallo</a:t>
            </a:r>
            <a:r>
              <a:rPr lang="fr-FR" sz="2800" dirty="0" smtClean="0"/>
              <a:t> est </a:t>
            </a:r>
            <a:r>
              <a:rPr lang="fr-FR" sz="2800" dirty="0"/>
              <a:t>une boutique de vente au détail des produits électroniques et électroménagers</a:t>
            </a:r>
            <a:r>
              <a:rPr lang="fr-FR" sz="2800" dirty="0" smtClean="0"/>
              <a:t>.</a:t>
            </a:r>
          </a:p>
          <a:p>
            <a:endParaRPr lang="fr-FR" sz="2800" dirty="0">
              <a:latin typeface="Bahnschrift" panose="020B0502040204020203" pitchFamily="34" charset="0"/>
            </a:endParaRPr>
          </a:p>
          <a:p>
            <a:r>
              <a:rPr lang="fr-FR" sz="2400" b="1" dirty="0" smtClean="0">
                <a:latin typeface="Bahnschrift" panose="020B0502040204020203" pitchFamily="34" charset="0"/>
              </a:rPr>
              <a:t>ChezDiallo </a:t>
            </a:r>
            <a:r>
              <a:rPr lang="fr-FR" sz="2400" dirty="0" smtClean="0">
                <a:latin typeface="Bahnschrift" panose="020B0502040204020203" pitchFamily="34" charset="0"/>
              </a:rPr>
              <a:t>dispose d’une plateforme de gestion de ses utilisateurs</a:t>
            </a:r>
          </a:p>
          <a:p>
            <a:endParaRPr lang="fr-FR" sz="2800" dirty="0" smtClean="0">
              <a:latin typeface="Bahnschrift" panose="020B0502040204020203" pitchFamily="34" charset="0"/>
            </a:endParaRPr>
          </a:p>
        </p:txBody>
      </p:sp>
    </p:spTree>
    <p:extLst>
      <p:ext uri="{BB962C8B-B14F-4D97-AF65-F5344CB8AC3E}">
        <p14:creationId xmlns:p14="http://schemas.microsoft.com/office/powerpoint/2010/main" val="648463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1751682"/>
            <a:ext cx="9601196" cy="3437263"/>
          </a:xfrm>
        </p:spPr>
        <p:txBody>
          <a:bodyPr>
            <a:normAutofit fontScale="90000"/>
          </a:bodyPr>
          <a:lstStyle/>
          <a:p>
            <a:r>
              <a:rPr lang="fr-FR" sz="3100" dirty="0"/>
              <a:t>DEMONSTRATION</a:t>
            </a:r>
            <a:br>
              <a:rPr lang="fr-FR" sz="3100" dirty="0"/>
            </a:br>
            <a:r>
              <a:rPr lang="fr-FR" sz="3100" dirty="0"/>
              <a:t>Cas ou l’utilisateur </a:t>
            </a:r>
            <a:r>
              <a:rPr lang="fr-FR" sz="3100" dirty="0" smtClean="0"/>
              <a:t>oublie son mot (Après validation du mail et réception du message)</a:t>
            </a:r>
            <a:br>
              <a:rPr lang="fr-FR" sz="3100" dirty="0" smtClean="0"/>
            </a:br>
            <a:r>
              <a:rPr lang="fr-FR" sz="3100" dirty="0" smtClean="0"/>
              <a:t/>
            </a:r>
            <a:br>
              <a:rPr lang="fr-FR" sz="3100" dirty="0" smtClean="0"/>
            </a:br>
            <a:r>
              <a:rPr lang="fr-FR" sz="3200" dirty="0" smtClean="0"/>
              <a:t>Après réception du message, l’utilisateur pourra aller dans son adresse mail qu’il avait saisi pour la récupération de son mot de passe puis cliquer sur le lien de réinitialisation de son mot de passe qui lui a été envoyer et enfin modifier son mot de passe en tapant le nouveau mot de passe.</a:t>
            </a:r>
            <a:br>
              <a:rPr lang="fr-FR" sz="3200" dirty="0" smtClean="0"/>
            </a:br>
            <a:r>
              <a:rPr lang="fr-FR" sz="3200" dirty="0"/>
              <a:t/>
            </a:r>
            <a:br>
              <a:rPr lang="fr-FR" sz="3200" dirty="0"/>
            </a:br>
            <a:endParaRPr lang="fr-FR" sz="3200" dirty="0"/>
          </a:p>
        </p:txBody>
      </p:sp>
      <p:sp>
        <p:nvSpPr>
          <p:cNvPr id="3" name="Espace réservé du contenu 2"/>
          <p:cNvSpPr>
            <a:spLocks noGrp="1"/>
          </p:cNvSpPr>
          <p:nvPr>
            <p:ph idx="1"/>
          </p:nvPr>
        </p:nvSpPr>
        <p:spPr/>
        <p:txBody>
          <a:bodyPr/>
          <a:lstStyle/>
          <a:p>
            <a:pPr marL="0" indent="0">
              <a:buNone/>
            </a:pPr>
            <a:endParaRPr lang="fr-FR" dirty="0" smtClean="0"/>
          </a:p>
          <a:p>
            <a:pPr marL="0" indent="0">
              <a:buNone/>
            </a:pPr>
            <a:r>
              <a:rPr lang="fr-FR" dirty="0" smtClean="0"/>
              <a:t>.</a:t>
            </a:r>
            <a:endParaRPr lang="fr-FR" dirty="0"/>
          </a:p>
        </p:txBody>
      </p:sp>
    </p:spTree>
    <p:extLst>
      <p:ext uri="{BB962C8B-B14F-4D97-AF65-F5344CB8AC3E}">
        <p14:creationId xmlns:p14="http://schemas.microsoft.com/office/powerpoint/2010/main" val="28073331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2743200"/>
            <a:ext cx="9601196" cy="1886857"/>
          </a:xfrm>
        </p:spPr>
        <p:txBody>
          <a:bodyPr>
            <a:normAutofit/>
          </a:bodyPr>
          <a:lstStyle/>
          <a:p>
            <a:r>
              <a:rPr lang="fr-FR" sz="4800" b="1" dirty="0" smtClean="0"/>
              <a:t>FIN</a:t>
            </a:r>
            <a:endParaRPr lang="fr-FR" sz="4800" b="1" dirty="0"/>
          </a:p>
        </p:txBody>
      </p:sp>
    </p:spTree>
    <p:extLst>
      <p:ext uri="{BB962C8B-B14F-4D97-AF65-F5344CB8AC3E}">
        <p14:creationId xmlns:p14="http://schemas.microsoft.com/office/powerpoint/2010/main" val="1739783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504943"/>
            <a:ext cx="9601196" cy="1088572"/>
          </a:xfrm>
        </p:spPr>
        <p:txBody>
          <a:bodyPr>
            <a:normAutofit/>
          </a:bodyPr>
          <a:lstStyle/>
          <a:p>
            <a:r>
              <a:rPr lang="fr-FR" dirty="0" smtClean="0"/>
              <a:t>III-WIREFRAME</a:t>
            </a:r>
            <a:endParaRPr lang="fr-FR" dirty="0"/>
          </a:p>
        </p:txBody>
      </p:sp>
      <p:pic>
        <p:nvPicPr>
          <p:cNvPr id="12" name="Espace réservé du contenu 1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95402" y="1411113"/>
            <a:ext cx="9925754" cy="4921954"/>
          </a:xfrm>
        </p:spPr>
      </p:pic>
    </p:spTree>
    <p:extLst>
      <p:ext uri="{BB962C8B-B14F-4D97-AF65-F5344CB8AC3E}">
        <p14:creationId xmlns:p14="http://schemas.microsoft.com/office/powerpoint/2010/main" val="11375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928914"/>
          </a:xfrm>
        </p:spPr>
        <p:txBody>
          <a:bodyPr>
            <a:normAutofit/>
          </a:bodyPr>
          <a:lstStyle/>
          <a:p>
            <a:r>
              <a:rPr lang="fr-FR" dirty="0" smtClean="0"/>
              <a:t>PRESENTATION DU WIREFRAME</a:t>
            </a:r>
            <a:endParaRPr lang="fr-FR"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5086" y="1523999"/>
            <a:ext cx="5312228" cy="4717143"/>
          </a:xfr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23998"/>
            <a:ext cx="5413829" cy="4717145"/>
          </a:xfrm>
          <a:prstGeom prst="rect">
            <a:avLst/>
          </a:prstGeom>
        </p:spPr>
      </p:pic>
    </p:spTree>
    <p:extLst>
      <p:ext uri="{BB962C8B-B14F-4D97-AF65-F5344CB8AC3E}">
        <p14:creationId xmlns:p14="http://schemas.microsoft.com/office/powerpoint/2010/main" val="416805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798285"/>
          </a:xfrm>
        </p:spPr>
        <p:txBody>
          <a:bodyPr>
            <a:normAutofit fontScale="90000"/>
          </a:bodyPr>
          <a:lstStyle/>
          <a:p>
            <a:r>
              <a:rPr lang="fr-FR" dirty="0" smtClean="0"/>
              <a:t>PRESENTATION DU WIREFRAME (suite)</a:t>
            </a:r>
            <a:endParaRPr lang="fr-FR" dirty="0"/>
          </a:p>
        </p:txBody>
      </p:sp>
      <p:pic>
        <p:nvPicPr>
          <p:cNvPr id="6" name="Espace réservé du conten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4367" y="1407886"/>
            <a:ext cx="5156833" cy="4862285"/>
          </a:xfrm>
        </p:spPr>
      </p:pic>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2743" y="1407886"/>
            <a:ext cx="5312228" cy="4862285"/>
          </a:xfrm>
          <a:prstGeom prst="rect">
            <a:avLst/>
          </a:prstGeom>
        </p:spPr>
      </p:pic>
    </p:spTree>
    <p:extLst>
      <p:ext uri="{BB962C8B-B14F-4D97-AF65-F5344CB8AC3E}">
        <p14:creationId xmlns:p14="http://schemas.microsoft.com/office/powerpoint/2010/main" val="4032614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573675"/>
          </a:xfrm>
        </p:spPr>
        <p:txBody>
          <a:bodyPr>
            <a:normAutofit/>
          </a:bodyPr>
          <a:lstStyle/>
          <a:p>
            <a:r>
              <a:rPr lang="fr-FR" sz="3200" dirty="0" smtClean="0"/>
              <a:t>IV-GESTION DES UTLISATEURS</a:t>
            </a:r>
            <a:br>
              <a:rPr lang="fr-FR" sz="3200" dirty="0" smtClean="0"/>
            </a:br>
            <a:r>
              <a:rPr lang="fr-FR" sz="3200" b="1" dirty="0" smtClean="0"/>
              <a:t>A-MENU INSCRIPTION</a:t>
            </a:r>
            <a:endParaRPr lang="fr-FR" sz="3200" b="1" dirty="0"/>
          </a:p>
        </p:txBody>
      </p:sp>
      <p:sp>
        <p:nvSpPr>
          <p:cNvPr id="3" name="Espace réservé du contenu 2"/>
          <p:cNvSpPr>
            <a:spLocks noGrp="1"/>
          </p:cNvSpPr>
          <p:nvPr>
            <p:ph idx="1"/>
          </p:nvPr>
        </p:nvSpPr>
        <p:spPr/>
        <p:txBody>
          <a:bodyPr>
            <a:normAutofit fontScale="92500" lnSpcReduction="10000"/>
          </a:bodyPr>
          <a:lstStyle/>
          <a:p>
            <a:r>
              <a:rPr lang="fr-FR" dirty="0" smtClean="0"/>
              <a:t>Si l’utilisateur clique sur le menu inscription, il va être redirigé vers une page nommée </a:t>
            </a:r>
            <a:r>
              <a:rPr lang="fr-FR" b="1" dirty="0" smtClean="0"/>
              <a:t>inscription.html </a:t>
            </a:r>
            <a:r>
              <a:rPr lang="fr-FR" dirty="0" smtClean="0"/>
              <a:t>avec un formulaire d’inscription composé d’un nom, d’un prénom, d’un nom d’utilisateur, d’un mot de passe et d’un bouton Envoyer pour valider l’inscription.</a:t>
            </a:r>
          </a:p>
          <a:p>
            <a:r>
              <a:rPr lang="fr-FR" dirty="0" smtClean="0"/>
              <a:t>Après avoir validé l’inscription, l’utilisateur recevra le message suivant : </a:t>
            </a:r>
            <a:r>
              <a:rPr lang="fr-FR" b="1" dirty="0" smtClean="0"/>
              <a:t>inscription réussie.</a:t>
            </a:r>
          </a:p>
          <a:p>
            <a:r>
              <a:rPr lang="fr-FR" b="1" dirty="0" smtClean="0"/>
              <a:t> </a:t>
            </a:r>
            <a:r>
              <a:rPr lang="fr-FR" dirty="0" smtClean="0"/>
              <a:t>Une fois que l’utilisateur a reçu le message, toutes ses informations seront stockées dans notre base de données nommée </a:t>
            </a:r>
            <a:r>
              <a:rPr lang="fr-FR" b="1" dirty="0" smtClean="0"/>
              <a:t>Chezdiallo </a:t>
            </a:r>
            <a:r>
              <a:rPr lang="fr-FR" dirty="0" smtClean="0"/>
              <a:t>au niveau de notre </a:t>
            </a:r>
            <a:r>
              <a:rPr lang="fr-FR" b="1" dirty="0" smtClean="0"/>
              <a:t>table utilisateur.</a:t>
            </a:r>
            <a:endParaRPr lang="fr-FR" b="1" dirty="0"/>
          </a:p>
        </p:txBody>
      </p:sp>
    </p:spTree>
    <p:extLst>
      <p:ext uri="{BB962C8B-B14F-4D97-AF65-F5344CB8AC3E}">
        <p14:creationId xmlns:p14="http://schemas.microsoft.com/office/powerpoint/2010/main" val="1682032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a:bodyPr>
          <a:lstStyle/>
          <a:p>
            <a:r>
              <a:rPr lang="fr-FR" dirty="0" smtClean="0"/>
              <a:t>MENU INSCRIPTION (Présentation)</a:t>
            </a:r>
            <a:endParaRPr lang="fr-FR"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0743" y="1524000"/>
            <a:ext cx="11190514" cy="5334000"/>
          </a:xfrm>
        </p:spPr>
      </p:pic>
    </p:spTree>
    <p:extLst>
      <p:ext uri="{BB962C8B-B14F-4D97-AF65-F5344CB8AC3E}">
        <p14:creationId xmlns:p14="http://schemas.microsoft.com/office/powerpoint/2010/main" val="3186042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95402" y="435429"/>
            <a:ext cx="9601196" cy="1088571"/>
          </a:xfrm>
        </p:spPr>
        <p:txBody>
          <a:bodyPr>
            <a:normAutofit fontScale="90000"/>
          </a:bodyPr>
          <a:lstStyle/>
          <a:p>
            <a:r>
              <a:rPr lang="fr-FR" dirty="0" smtClean="0"/>
              <a:t>DESCRIPTION DU MENU INSCRIPTION</a:t>
            </a:r>
            <a:endParaRPr lang="fr-FR" dirty="0"/>
          </a:p>
        </p:txBody>
      </p:sp>
      <p:sp>
        <p:nvSpPr>
          <p:cNvPr id="3" name="Espace réservé du contenu 2"/>
          <p:cNvSpPr>
            <a:spLocks noGrp="1"/>
          </p:cNvSpPr>
          <p:nvPr>
            <p:ph idx="1"/>
          </p:nvPr>
        </p:nvSpPr>
        <p:spPr/>
        <p:txBody>
          <a:bodyPr/>
          <a:lstStyle/>
          <a:p>
            <a:r>
              <a:rPr lang="fr-FR" dirty="0" smtClean="0"/>
              <a:t>Pour valider son inscription l’utilisateur est obligé de renseigner tous les champs.</a:t>
            </a:r>
          </a:p>
          <a:p>
            <a:r>
              <a:rPr lang="fr-FR" dirty="0" smtClean="0"/>
              <a:t>Lors de l’inscription, si l’utilisateur saisi un répéter mot de passe qui est différent du mot de passe le message d’erreur suivant lui sera affiché : </a:t>
            </a:r>
            <a:r>
              <a:rPr lang="fr-FR" b="1" dirty="0" smtClean="0"/>
              <a:t>Les mots de passe sont différents veuillez saisir des mots de passe identiques</a:t>
            </a:r>
            <a:r>
              <a:rPr lang="fr-FR" dirty="0" smtClean="0"/>
              <a:t>. </a:t>
            </a:r>
            <a:endParaRPr lang="fr-FR" dirty="0"/>
          </a:p>
        </p:txBody>
      </p:sp>
    </p:spTree>
    <p:extLst>
      <p:ext uri="{BB962C8B-B14F-4D97-AF65-F5344CB8AC3E}">
        <p14:creationId xmlns:p14="http://schemas.microsoft.com/office/powerpoint/2010/main" val="198446089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que">
  <a:themeElements>
    <a:clrScheme name="Organique">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que">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que">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813</TotalTime>
  <Words>726</Words>
  <Application>Microsoft Office PowerPoint</Application>
  <PresentationFormat>Grand écran</PresentationFormat>
  <Paragraphs>88</Paragraphs>
  <Slides>31</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31</vt:i4>
      </vt:variant>
    </vt:vector>
  </HeadingPairs>
  <TitlesOfParts>
    <vt:vector size="36" baseType="lpstr">
      <vt:lpstr>Arial</vt:lpstr>
      <vt:lpstr>Bahnschrift</vt:lpstr>
      <vt:lpstr>Garamond</vt:lpstr>
      <vt:lpstr>Wingdings</vt:lpstr>
      <vt:lpstr>Organique</vt:lpstr>
      <vt:lpstr>PROJET INERMEDIAIRE BOOTCAMP</vt:lpstr>
      <vt:lpstr>PROJET INERMEDIAIRE BOOTCAMP</vt:lpstr>
      <vt:lpstr>II-But (Objectif / Raison )</vt:lpstr>
      <vt:lpstr>III-WIREFRAME</vt:lpstr>
      <vt:lpstr>PRESENTATION DU WIREFRAME</vt:lpstr>
      <vt:lpstr>PRESENTATION DU WIREFRAME (suite)</vt:lpstr>
      <vt:lpstr>IV-GESTION DES UTLISATEURS A-MENU INSCRIPTION</vt:lpstr>
      <vt:lpstr>MENU INSCRIPTION (Présentation)</vt:lpstr>
      <vt:lpstr>DESCRIPTION DU MENU INSCRIPTION</vt:lpstr>
      <vt:lpstr>DEMONSTRATION</vt:lpstr>
      <vt:lpstr>DEMONSTRATION</vt:lpstr>
      <vt:lpstr>DEMONSTRATION</vt:lpstr>
      <vt:lpstr>DEMONSTRATION</vt:lpstr>
      <vt:lpstr>STOCKAGE DE L’UTILISATEUR AU NIVEAU DE NOTRE BASE DE DONNEES CHEZDIALLO (Table utilisateur)   </vt:lpstr>
      <vt:lpstr>IV-GESTION DES UTILISATEURS  B-MENU CONNEXION</vt:lpstr>
      <vt:lpstr>MENU CONNEXION (Présentation)</vt:lpstr>
      <vt:lpstr>DEMONSTRATION Cas ou l’utilisateur n’a pas saisi les bonnes informations</vt:lpstr>
      <vt:lpstr>DEMONSTRATION Cas ou l’utilisateur n’a pas saisi les bonnes informations(Affichage du message d’erreur)</vt:lpstr>
      <vt:lpstr>DEMONSTRATION Cas ou l’utilisateur a saisi les bonnes informations</vt:lpstr>
      <vt:lpstr>DEMONSTRATION Cas ou l’utilisateur a saisi les bonnes informations(Affichage de son profil)</vt:lpstr>
      <vt:lpstr>GESTION DES UTILISATEURS C-PAGE PROFIL DE L’UTILISATEUR</vt:lpstr>
      <vt:lpstr>PAGE PROFIL DE L’UTILISATEUR Cas ou l’utilisateur passe une commande</vt:lpstr>
      <vt:lpstr>MENU PASSER UNE COMMANDE(Affichage et remplissage des champs)</vt:lpstr>
      <vt:lpstr>MENU PASSER UNE COMMANDE(Affichage du message après Envoie)</vt:lpstr>
      <vt:lpstr>STOCKAGE DES INFORMATIONS DE LA COMMANDE AU NIVEAU DE NOTRE BASE DE DONNEES CHEZDIALLO (Table commande) </vt:lpstr>
      <vt:lpstr>PAGE PROFIL DE L’UTILISATEUR Cas ou l’utilisateur se déconnecte</vt:lpstr>
      <vt:lpstr>DEMONSTRATION Cas ou l’utilisateur oublie son mot de </vt:lpstr>
      <vt:lpstr>DEMONSTRATION Cas ou l’utilisateur oublie son mot de (suite) </vt:lpstr>
      <vt:lpstr>DEMONSTRATION Cas ou l’utilisateur oublie son mot de (saisie de l’adresse mail et réception du message ) </vt:lpstr>
      <vt:lpstr>DEMONSTRATION Cas ou l’utilisateur oublie son mot (Après validation du mail et réception du message)  Après réception du message, l’utilisateur pourra aller dans son adresse mail qu’il avait saisi pour la récupération de son mot de passe puis cliquer sur le lien de réinitialisation de son mot de passe qui lui a été envoyer et enfin modifier son mot de passe en tapant le nouveau mot de passe.  </vt:lpstr>
      <vt:lpstr>FIN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COMPTABILIS</dc:title>
  <dc:creator>pape petit</dc:creator>
  <cp:lastModifiedBy>MAMADOU</cp:lastModifiedBy>
  <cp:revision>94</cp:revision>
  <dcterms:created xsi:type="dcterms:W3CDTF">2019-10-22T13:02:33Z</dcterms:created>
  <dcterms:modified xsi:type="dcterms:W3CDTF">2021-12-31T22:25:13Z</dcterms:modified>
</cp:coreProperties>
</file>